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0"/>
            <a:ext cx="1981200" cy="3367921"/>
            <a:chOff x="533400" y="533400"/>
            <a:chExt cx="1981200" cy="336792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Vertical Scroll 7"/>
            <p:cNvSpPr/>
            <p:nvPr/>
          </p:nvSpPr>
          <p:spPr>
            <a:xfrm>
              <a:off x="533400" y="533400"/>
              <a:ext cx="1981200" cy="3352800"/>
            </a:xfrm>
            <a:prstGeom prst="verticalScroll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762000"/>
              <a:ext cx="990600" cy="31393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52800" y="342900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958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272" y="4724400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tock-photo-an-isolated-light-blue-sea-worm-like-an-underwater-flower-122470201.jpg"/>
          <p:cNvPicPr>
            <a:picLocks noChangeAspect="1"/>
          </p:cNvPicPr>
          <p:nvPr/>
        </p:nvPicPr>
        <p:blipFill>
          <a:blip r:embed="rId2" cstate="print"/>
          <a:srcRect b="6522"/>
          <a:stretch>
            <a:fillRect/>
          </a:stretch>
        </p:blipFill>
        <p:spPr>
          <a:xfrm>
            <a:off x="1981200" y="0"/>
            <a:ext cx="7162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05855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 বইয়ের ৯৯ পৃষ্ঠার ১ , ৩, ৫ নং অঙ্ক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বাড়ীতে করবে।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0"/>
            <a:ext cx="5334000" cy="1905000"/>
            <a:chOff x="1600200" y="533400"/>
            <a:chExt cx="5334000" cy="1905000"/>
          </a:xfrm>
        </p:grpSpPr>
        <p:sp>
          <p:nvSpPr>
            <p:cNvPr id="5" name="Horizontal Scroll 4"/>
            <p:cNvSpPr/>
            <p:nvPr/>
          </p:nvSpPr>
          <p:spPr>
            <a:xfrm>
              <a:off x="1600200" y="533400"/>
              <a:ext cx="5334000" cy="1905000"/>
            </a:xfrm>
            <a:prstGeom prst="horizontalScroll">
              <a:avLst/>
            </a:prstGeom>
            <a:solidFill>
              <a:srgbClr val="0066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838200"/>
              <a:ext cx="4876800" cy="1200329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light_blue_flowers-t2.jpg"/>
          <p:cNvPicPr>
            <a:picLocks noChangeAspect="1"/>
          </p:cNvPicPr>
          <p:nvPr/>
        </p:nvPicPr>
        <p:blipFill>
          <a:blip r:embed="rId2" cstate="print"/>
          <a:srcRect t="-3125"/>
          <a:stretch>
            <a:fillRect/>
          </a:stretch>
        </p:blipFill>
        <p:spPr>
          <a:xfrm>
            <a:off x="0" y="1828800"/>
            <a:ext cx="91440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7" name="Package" showAsIcon="1" r:id="rId3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3048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402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পাঠঃ দৈর্ঘ্য পরিমাপ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 এক কিলোমিটারে কত মিটার এবং এক </a:t>
            </a:r>
          </a:p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মিটারে কত সেন্টিমিটার তা বর্ণনা করতে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কিলোমিটারকে মিটারে এবং মিটারকে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সেন্টিমিটারে প্রকাশ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 পরিমাপের এককাবলি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মিলিমিটার (মি.মি.)  = ১ সেন্টিমিটার (সে.মি.)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5500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 সেন্টিমিটার(সে.মি.) = ১ মিটার (মি.)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6740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মিটার (মি.)         = ১ কিলোমিটার (কি.মি.)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মেট্রিক এককের পারস্পরিক সম্পর্ক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568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মিলিমিটার                  = ১ মিটার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563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 সেন্টিমিটার                    = ১ মিটার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181600"/>
            <a:ext cx="643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মিটার                         = ১ কিলোমিটার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খালি ঘর পূরণ করি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১৫ সেন্টিমিটার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0668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0668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২৯ সেন্টিমিটার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9812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9812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৫৯ সেন্টিমিটার ৬মিলিমিটার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8194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2819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581400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৩ 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58140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3581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343400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(ঙ) ৭ মিটার ৫০  সেন্টিমিটার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4343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5105400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(চ) ২১ মিটার ৮০ সেন্টিমিটার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02920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5105400"/>
            <a:ext cx="1295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586740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(ছ) ৪ কিলোমিটার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5867400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867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57600" y="1066800"/>
            <a:ext cx="72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981200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২৯০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819400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৫৯৬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36576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৩০০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4343400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৭৫০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10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২১৮০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5867400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৪০০০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525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৫ কিলোমিটারকে মিটারে প্রকাশ করি।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9906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কিলোমিটার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99060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6764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কিলোমিটার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676400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× ১০০০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286000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৫০০০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2860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6784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৭ কিলোমিটার ৬৫০ মিটারকে মিটারে প্রকাশ করি।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73380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733800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কিলোমিটার ৬৫০ মিটার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343400"/>
            <a:ext cx="2743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৭ × ১০০০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953000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৭০০০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953000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৬৫০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410200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৭৬৫০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267200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৬৫০ 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৮ মিটারকে সেন্টিমিটারে প্রকাশ করি।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মিটার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 সেন্টিমিটার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752600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 মিটার 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752600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৮× ১০০ সেন্টিমিটার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438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438400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৮০০০ সেন্টিমিটার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0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মিটারে প্রকাশ করঃ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14300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৫ কিলোমিটার ৪৫০ 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209800"/>
            <a:ext cx="438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৭ কিলোমিটার ২৫০ 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গ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352800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৯ কিলোমিটার ৭৫০ 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ঘ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445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৮ কিলোমিটার ৬৫০ 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0118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সেন্টিমিটারে প্রকাশ করঃ</a:t>
            </a:r>
          </a:p>
          <a:p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১। ২০ মিটার ২৫ সেন্টিমিটার</a:t>
            </a:r>
          </a:p>
          <a:p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২। ৪৫ মিটার ৬০ সেন্টিমিটার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324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39</cp:revision>
  <dcterms:created xsi:type="dcterms:W3CDTF">2006-08-16T00:00:00Z</dcterms:created>
  <dcterms:modified xsi:type="dcterms:W3CDTF">2013-09-03T14:46:58Z</dcterms:modified>
</cp:coreProperties>
</file>